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95" r:id="rId4"/>
    <p:sldId id="296" r:id="rId5"/>
    <p:sldId id="297" r:id="rId6"/>
    <p:sldId id="298" r:id="rId7"/>
    <p:sldId id="293" r:id="rId8"/>
    <p:sldId id="294" r:id="rId9"/>
    <p:sldId id="274" r:id="rId10"/>
    <p:sldId id="288" r:id="rId11"/>
    <p:sldId id="291" r:id="rId12"/>
    <p:sldId id="292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481774"/>
              </p:ext>
            </p:extLst>
          </p:nvPr>
        </p:nvGraphicFramePr>
        <p:xfrm>
          <a:off x="453005" y="67508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4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6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55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820432"/>
              </p:ext>
            </p:extLst>
          </p:nvPr>
        </p:nvGraphicFramePr>
        <p:xfrm>
          <a:off x="453004" y="1685746"/>
          <a:ext cx="6409186" cy="44254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A2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Peekaboo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8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2 Tux 1 Left Diag 2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A1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Curve Crush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6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6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 Left Diag 1 Right Diag 2 50%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30583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Arrow Assault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>
                          <a:effectLst/>
                          <a:latin typeface="DejaVu Serif Condensed"/>
                        </a:rPr>
                      </a:b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Four Corners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>
                          <a:effectLst/>
                          <a:latin typeface="DejaVu Serif Condensed"/>
                        </a:rPr>
                      </a:b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Position No Shoot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>
                          <a:effectLst/>
                          <a:latin typeface="DejaVu Serif Condensed"/>
                        </a:rPr>
                      </a:b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CM 99-42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dirty="0">
                          <a:effectLst/>
                          <a:latin typeface="DejaVu Serif Condensed"/>
                        </a:rPr>
                      </a:b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FD9475F-9C23-98FA-EAC7-8170AB019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665555"/>
              </p:ext>
            </p:extLst>
          </p:nvPr>
        </p:nvGraphicFramePr>
        <p:xfrm>
          <a:off x="453004" y="6230434"/>
          <a:ext cx="64091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395">
                  <a:extLst>
                    <a:ext uri="{9D8B030D-6E8A-4147-A177-3AD203B41FA5}">
                      <a16:colId xmlns:a16="http://schemas.microsoft.com/office/drawing/2014/main" val="3990828396"/>
                    </a:ext>
                  </a:extLst>
                </a:gridCol>
                <a:gridCol w="2136395">
                  <a:extLst>
                    <a:ext uri="{9D8B030D-6E8A-4147-A177-3AD203B41FA5}">
                      <a16:colId xmlns:a16="http://schemas.microsoft.com/office/drawing/2014/main" val="97342502"/>
                    </a:ext>
                  </a:extLst>
                </a:gridCol>
                <a:gridCol w="2136395">
                  <a:extLst>
                    <a:ext uri="{9D8B030D-6E8A-4147-A177-3AD203B41FA5}">
                      <a16:colId xmlns:a16="http://schemas.microsoft.com/office/drawing/2014/main" val="1280227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IPSC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Tux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23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IPSC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Left Diag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4528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IPSC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Right Diag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7701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50.00%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60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Tux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01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Left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Diag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970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Right Diag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3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963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50.00%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  <a:latin typeface="DejaVu Serif Condensed"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364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Four Corners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18</a:t>
            </a:r>
          </a:p>
          <a:p>
            <a:r>
              <a:rPr lang="en-US" dirty="0"/>
              <a:t>Targets: 9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Position No Shoot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Cory Hobbs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 (11 + 4NS)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DB9206-173C-C339-BD03-1F7776264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80617"/>
            <a:ext cx="7025777" cy="51965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Position No Shoot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10 USPSA, 2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21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80749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Peekaboo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Jeremy Stevens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tuxes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(8 + 4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235407-A14E-4A87-8A78-0D14030B8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51" y="3336649"/>
            <a:ext cx="6880302" cy="51602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31</a:t>
            </a:r>
          </a:p>
          <a:p>
            <a:r>
              <a:rPr lang="en-US" dirty="0"/>
              <a:t>Targets: 13 USPSA, 5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Curve Crush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Andrew Hobbs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colts poppers, 1 mini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pad + 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HC, 1 left HC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E9524E-9469-0679-D385-DC5D8058D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2" y="3145705"/>
            <a:ext cx="5973716" cy="64568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Curve Crush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10 USPSA, 3 steel</a:t>
            </a:r>
          </a:p>
          <a:p>
            <a:endParaRPr lang="en-US" dirty="0"/>
          </a:p>
          <a:p>
            <a:r>
              <a:rPr lang="en-US" dirty="0"/>
              <a:t>Handgun start position: hands touching marks.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mark,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the stomp pad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164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733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Arrow Assault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Andrew Hobbs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3D0A8F-0885-348F-D3A9-35972FF92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73" y="3109338"/>
            <a:ext cx="5937782" cy="63561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Clever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11 USPSA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04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Four Corners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Jeremy Stevens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(9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D0822-B5E4-A4ED-908E-F7C56BBF5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32951"/>
            <a:ext cx="7025777" cy="52726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745</Words>
  <Application>Microsoft Office PowerPoint</Application>
  <PresentationFormat>Custom</PresentationFormat>
  <Paragraphs>195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Carlito</vt:lpstr>
      <vt:lpstr>DejaVu Serif Condensed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225</cp:revision>
  <cp:lastPrinted>2016-01-15T21:54:08Z</cp:lastPrinted>
  <dcterms:created xsi:type="dcterms:W3CDTF">2002-08-21T12:11:08Z</dcterms:created>
  <dcterms:modified xsi:type="dcterms:W3CDTF">2023-06-23T01:35:28Z</dcterms:modified>
  <cp:category>Shooting</cp:category>
</cp:coreProperties>
</file>